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76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7" d="100"/>
          <a:sy n="87" d="100"/>
        </p:scale>
        <p:origin x="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E51C7EE2-F497-2A4E-A53B-4F766A23198F}"/>
    <pc:docChg chg="undo custSel modSld">
      <pc:chgData name="Carly Pinter" userId="49f74432-c78d-4ea5-96a1-2c026eff85ac" providerId="ADAL" clId="{E51C7EE2-F497-2A4E-A53B-4F766A23198F}" dt="2024-01-10T21:12:51.962" v="25" actId="732"/>
      <pc:docMkLst>
        <pc:docMk/>
      </pc:docMkLst>
      <pc:sldChg chg="addSp delSp modSp mod">
        <pc:chgData name="Carly Pinter" userId="49f74432-c78d-4ea5-96a1-2c026eff85ac" providerId="ADAL" clId="{E51C7EE2-F497-2A4E-A53B-4F766A23198F}" dt="2024-01-10T21:12:51.962" v="25" actId="732"/>
        <pc:sldMkLst>
          <pc:docMk/>
          <pc:sldMk cId="1792003165" sldId="276"/>
        </pc:sldMkLst>
        <pc:spChg chg="mod">
          <ac:chgData name="Carly Pinter" userId="49f74432-c78d-4ea5-96a1-2c026eff85ac" providerId="ADAL" clId="{E51C7EE2-F497-2A4E-A53B-4F766A23198F}" dt="2024-01-10T21:11:57.104" v="18" actId="20577"/>
          <ac:spMkLst>
            <pc:docMk/>
            <pc:sldMk cId="1792003165" sldId="276"/>
            <ac:spMk id="4" creationId="{4B155AC4-ABFF-19A6-0D0E-D0DC363D3D25}"/>
          </ac:spMkLst>
        </pc:spChg>
        <pc:picChg chg="del">
          <ac:chgData name="Carly Pinter" userId="49f74432-c78d-4ea5-96a1-2c026eff85ac" providerId="ADAL" clId="{E51C7EE2-F497-2A4E-A53B-4F766A23198F}" dt="2024-01-10T21:12:03.667" v="19" actId="478"/>
          <ac:picMkLst>
            <pc:docMk/>
            <pc:sldMk cId="1792003165" sldId="276"/>
            <ac:picMk id="8" creationId="{30A9DE03-32F1-7CB3-A674-64C6A7840870}"/>
          </ac:picMkLst>
        </pc:picChg>
        <pc:picChg chg="add mod modCrop">
          <ac:chgData name="Carly Pinter" userId="49f74432-c78d-4ea5-96a1-2c026eff85ac" providerId="ADAL" clId="{E51C7EE2-F497-2A4E-A53B-4F766A23198F}" dt="2024-01-10T21:12:51.962" v="25" actId="732"/>
          <ac:picMkLst>
            <pc:docMk/>
            <pc:sldMk cId="1792003165" sldId="276"/>
            <ac:picMk id="9" creationId="{87B0E72B-FFBF-E9C8-B20D-DFAE73B830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272C3F7-A10A-97D1-3382-FE6C2E6B363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FFA6A06-E5C4-38E4-9815-F7DB25B31FA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83485" y="8589476"/>
              <a:ext cx="4177600" cy="1424619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B155AC4-ABFF-19A6-0D0E-D0DC363D3D2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B0E72B-FFBF-E9C8-B20D-DFAE73B8305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0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100E03-C92D-4508-A4E1-6D5146B65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14</cp:revision>
  <dcterms:created xsi:type="dcterms:W3CDTF">2022-12-09T19:03:41Z</dcterms:created>
  <dcterms:modified xsi:type="dcterms:W3CDTF">2024-01-10T21:13:04Z</dcterms:modified>
</cp:coreProperties>
</file>